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9" r:id="rId2"/>
    <p:sldId id="299" r:id="rId3"/>
    <p:sldId id="280" r:id="rId4"/>
    <p:sldId id="300" r:id="rId5"/>
    <p:sldId id="281" r:id="rId6"/>
    <p:sldId id="301" r:id="rId7"/>
    <p:sldId id="282" r:id="rId8"/>
    <p:sldId id="302" r:id="rId9"/>
    <p:sldId id="283" r:id="rId10"/>
    <p:sldId id="298" r:id="rId11"/>
    <p:sldId id="284" r:id="rId12"/>
    <p:sldId id="291" r:id="rId13"/>
    <p:sldId id="285" r:id="rId14"/>
    <p:sldId id="292" r:id="rId15"/>
    <p:sldId id="286" r:id="rId16"/>
    <p:sldId id="293" r:id="rId17"/>
    <p:sldId id="287" r:id="rId18"/>
    <p:sldId id="294" r:id="rId19"/>
    <p:sldId id="288" r:id="rId20"/>
    <p:sldId id="295" r:id="rId21"/>
    <p:sldId id="289" r:id="rId22"/>
    <p:sldId id="296" r:id="rId23"/>
    <p:sldId id="290" r:id="rId24"/>
    <p:sldId id="297" r:id="rId25"/>
    <p:sldId id="303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7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28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8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8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6F60A5-2E9C-4761-8670-CBCB309C24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57FBE-C219-4625-B856-15F4A772BB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7D958-1F4A-4FC9-B520-7712631408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BBEA9-FD2B-44D6-8DEB-4962F72D96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562E0-BB5B-433A-9443-B5B24D4710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5A2F-C753-4691-82E5-D3924143E6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BB110-423B-49D5-B468-C47027E22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F62C9-FD3E-42C5-ACEB-6DA024FB6C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6A09C-322E-4614-8CC9-E92362663E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DCC06-FFA7-4B83-B18A-9E0012696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0176-5661-46ED-8D8E-F7A2AC29FE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5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92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2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6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26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26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CAA71A-C210-4D87-83FC-E19FE5FCA744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strips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slide" Target="slide22.xml"/><Relationship Id="rId4" Type="http://schemas.openxmlformats.org/officeDocument/2006/relationships/slide" Target="slid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slide" Target="slide24.xml"/><Relationship Id="rId4" Type="http://schemas.openxmlformats.org/officeDocument/2006/relationships/slide" Target="slid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924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</a:t>
            </a:r>
          </a:p>
        </p:txBody>
      </p:sp>
      <p:pic>
        <p:nvPicPr>
          <p:cNvPr id="34821" name="Picture 5" descr="rebus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62200"/>
            <a:ext cx="7924800" cy="2951163"/>
          </a:xfrm>
          <a:prstGeom prst="rect">
            <a:avLst/>
          </a:prstGeom>
          <a:noFill/>
        </p:spPr>
      </p:pic>
      <p:sp>
        <p:nvSpPr>
          <p:cNvPr id="3482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3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WordArt 4"/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7315200" cy="5029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КОМПЬЮТЕР</a:t>
            </a:r>
          </a:p>
        </p:txBody>
      </p:sp>
      <p:sp>
        <p:nvSpPr>
          <p:cNvPr id="6451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8153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№6</a:t>
            </a:r>
          </a:p>
        </p:txBody>
      </p:sp>
      <p:pic>
        <p:nvPicPr>
          <p:cNvPr id="40967" name="Picture 7" descr="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2819400"/>
            <a:ext cx="7267575" cy="2460625"/>
          </a:xfrm>
          <a:noFill/>
          <a:ln/>
        </p:spPr>
      </p:pic>
      <p:sp>
        <p:nvSpPr>
          <p:cNvPr id="4096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WordArt 5"/>
          <p:cNvSpPr>
            <a:spLocks noChangeArrowheads="1" noChangeShapeType="1" noTextEdit="1"/>
          </p:cNvSpPr>
          <p:nvPr/>
        </p:nvSpPr>
        <p:spPr bwMode="auto">
          <a:xfrm>
            <a:off x="1371600" y="838200"/>
            <a:ext cx="6477000" cy="4953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МОНИТОР</a:t>
            </a:r>
          </a:p>
        </p:txBody>
      </p:sp>
      <p:sp>
        <p:nvSpPr>
          <p:cNvPr id="5530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№7</a:t>
            </a:r>
          </a:p>
        </p:txBody>
      </p:sp>
      <p:pic>
        <p:nvPicPr>
          <p:cNvPr id="43015" name="Picture 7" descr="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2590800"/>
            <a:ext cx="6858000" cy="2767013"/>
          </a:xfrm>
          <a:noFill/>
          <a:ln/>
        </p:spPr>
      </p:pic>
      <p:sp>
        <p:nvSpPr>
          <p:cNvPr id="43016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1143000" y="1219200"/>
            <a:ext cx="67056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ДИСКОВОД</a:t>
            </a:r>
          </a:p>
        </p:txBody>
      </p:sp>
      <p:sp>
        <p:nvSpPr>
          <p:cNvPr id="5734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№8</a:t>
            </a:r>
          </a:p>
        </p:txBody>
      </p:sp>
      <p:pic>
        <p:nvPicPr>
          <p:cNvPr id="45063" name="Picture 7" descr="1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514600"/>
            <a:ext cx="8172450" cy="2778125"/>
          </a:xfrm>
          <a:noFill/>
          <a:ln/>
        </p:spPr>
      </p:pic>
      <p:sp>
        <p:nvSpPr>
          <p:cNvPr id="4506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WordArt 5"/>
          <p:cNvSpPr>
            <a:spLocks noChangeArrowheads="1" noChangeShapeType="1" noTextEdit="1"/>
          </p:cNvSpPr>
          <p:nvPr/>
        </p:nvSpPr>
        <p:spPr bwMode="auto">
          <a:xfrm>
            <a:off x="1066800" y="685800"/>
            <a:ext cx="7162800" cy="510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КЛАВИАТУРА</a:t>
            </a:r>
          </a:p>
        </p:txBody>
      </p:sp>
      <p:sp>
        <p:nvSpPr>
          <p:cNvPr id="5837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№9</a:t>
            </a:r>
          </a:p>
        </p:txBody>
      </p:sp>
      <p:pic>
        <p:nvPicPr>
          <p:cNvPr id="47111" name="Picture 7" descr="1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819400"/>
            <a:ext cx="8172450" cy="1962150"/>
          </a:xfrm>
          <a:noFill/>
          <a:ln/>
        </p:spPr>
      </p:pic>
      <p:sp>
        <p:nvSpPr>
          <p:cNvPr id="47112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WordArt 4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305800" cy="4114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ИНФОРМАТИКА</a:t>
            </a:r>
          </a:p>
        </p:txBody>
      </p:sp>
      <p:sp>
        <p:nvSpPr>
          <p:cNvPr id="6042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№10</a:t>
            </a:r>
          </a:p>
        </p:txBody>
      </p:sp>
      <p:pic>
        <p:nvPicPr>
          <p:cNvPr id="49159" name="Picture 7" descr="15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2819400"/>
            <a:ext cx="7772400" cy="2439988"/>
          </a:xfrm>
          <a:noFill/>
          <a:ln/>
        </p:spPr>
      </p:pic>
      <p:sp>
        <p:nvSpPr>
          <p:cNvPr id="49160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7696200" cy="518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ИНТЕРНЕТ</a:t>
            </a:r>
          </a:p>
        </p:txBody>
      </p:sp>
      <p:sp>
        <p:nvSpPr>
          <p:cNvPr id="6554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838200" y="990600"/>
            <a:ext cx="7696200" cy="4876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ВИНЧЕСТЕР</a:t>
            </a:r>
          </a:p>
        </p:txBody>
      </p:sp>
      <p:sp>
        <p:nvSpPr>
          <p:cNvPr id="6144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WordArt 6"/>
          <p:cNvSpPr>
            <a:spLocks noChangeArrowheads="1" noChangeShapeType="1" noTextEdit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№11</a:t>
            </a:r>
          </a:p>
        </p:txBody>
      </p:sp>
      <p:graphicFrame>
        <p:nvGraphicFramePr>
          <p:cNvPr id="51207" name="Object 7"/>
          <p:cNvGraphicFramePr>
            <a:graphicFrameLocks noChangeAspect="1"/>
          </p:cNvGraphicFramePr>
          <p:nvPr>
            <p:ph idx="1"/>
          </p:nvPr>
        </p:nvGraphicFramePr>
        <p:xfrm>
          <a:off x="204788" y="3276600"/>
          <a:ext cx="8939212" cy="1355725"/>
        </p:xfrm>
        <a:graphic>
          <a:graphicData uri="http://schemas.openxmlformats.org/presentationml/2006/ole">
            <p:oleObj spid="_x0000_s51207" name="Фотография Photo Editor" r:id="rId3" imgW="4772691" imgH="724001" progId="MSPhotoEd.3">
              <p:embed/>
            </p:oleObj>
          </a:graphicData>
        </a:graphic>
      </p:graphicFrame>
      <p:sp>
        <p:nvSpPr>
          <p:cNvPr id="51208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5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WordArt 4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382000" cy="4114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ПРОГРАММИРОВАНИЕ</a:t>
            </a:r>
          </a:p>
        </p:txBody>
      </p:sp>
      <p:sp>
        <p:nvSpPr>
          <p:cNvPr id="6246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№12</a:t>
            </a:r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>
            <p:ph idx="1"/>
          </p:nvPr>
        </p:nvGraphicFramePr>
        <p:xfrm>
          <a:off x="1371600" y="2286000"/>
          <a:ext cx="6629400" cy="3219450"/>
        </p:xfrm>
        <a:graphic>
          <a:graphicData uri="http://schemas.openxmlformats.org/presentationml/2006/ole">
            <p:oleObj spid="_x0000_s53255" name="Фотография Photo Editor" r:id="rId3" imgW="3333333" imgH="1619476" progId="MSPhotoEd.3">
              <p:embed/>
            </p:oleObj>
          </a:graphicData>
        </a:graphic>
      </p:graphicFrame>
      <p:sp>
        <p:nvSpPr>
          <p:cNvPr id="53256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5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1371600" y="1143000"/>
            <a:ext cx="6477000" cy="4168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КУРСОР</a:t>
            </a:r>
          </a:p>
        </p:txBody>
      </p:sp>
      <p:sp>
        <p:nvSpPr>
          <p:cNvPr id="6349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 rot="-693259">
            <a:off x="1981200" y="1295400"/>
            <a:ext cx="6248400" cy="4495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0066"/>
                    </a:gs>
                    <a:gs pos="50000">
                      <a:srgbClr val="FFFF00"/>
                    </a:gs>
                    <a:gs pos="100000">
                      <a:srgbClr val="FF0066"/>
                    </a:gs>
                  </a:gsLst>
                  <a:lin ang="3393259" scaled="1"/>
                </a:gradFill>
                <a:latin typeface="Impact"/>
              </a:rPr>
              <a:t>До новых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0066"/>
                    </a:gs>
                    <a:gs pos="50000">
                      <a:srgbClr val="FFFF00"/>
                    </a:gs>
                    <a:gs pos="100000">
                      <a:srgbClr val="FF0066"/>
                    </a:gs>
                  </a:gsLst>
                  <a:lin ang="3393259" scaled="1"/>
                </a:gradFill>
                <a:latin typeface="Impact"/>
              </a:rPr>
              <a:t>встреч!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848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№2</a:t>
            </a:r>
          </a:p>
        </p:txBody>
      </p:sp>
      <p:pic>
        <p:nvPicPr>
          <p:cNvPr id="36867" name="Picture 3" descr="rebus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7848600" cy="3011488"/>
          </a:xfrm>
          <a:prstGeom prst="rect">
            <a:avLst/>
          </a:prstGeom>
          <a:noFill/>
        </p:spPr>
      </p:pic>
      <p:sp>
        <p:nvSpPr>
          <p:cNvPr id="3686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3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685800" y="609600"/>
            <a:ext cx="7620000" cy="5638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ПРОБЕЛ</a:t>
            </a:r>
          </a:p>
        </p:txBody>
      </p:sp>
      <p:sp>
        <p:nvSpPr>
          <p:cNvPr id="6656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924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№3</a:t>
            </a:r>
          </a:p>
        </p:txBody>
      </p:sp>
      <p:pic>
        <p:nvPicPr>
          <p:cNvPr id="37891" name="Picture 3" descr="rebus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7772400" cy="2992438"/>
          </a:xfrm>
          <a:prstGeom prst="rect">
            <a:avLst/>
          </a:prstGeom>
          <a:noFill/>
        </p:spPr>
      </p:pic>
      <p:sp>
        <p:nvSpPr>
          <p:cNvPr id="3789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143000" y="1219200"/>
            <a:ext cx="7086600" cy="4267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ВИНЧЕСТЕР</a:t>
            </a:r>
          </a:p>
        </p:txBody>
      </p:sp>
      <p:sp>
        <p:nvSpPr>
          <p:cNvPr id="6758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8077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№4</a:t>
            </a:r>
          </a:p>
        </p:txBody>
      </p:sp>
      <p:pic>
        <p:nvPicPr>
          <p:cNvPr id="38915" name="Picture 3" descr="rebus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38400"/>
            <a:ext cx="8229600" cy="2419350"/>
          </a:xfrm>
          <a:prstGeom prst="rect">
            <a:avLst/>
          </a:prstGeom>
          <a:noFill/>
        </p:spPr>
      </p:pic>
      <p:sp>
        <p:nvSpPr>
          <p:cNvPr id="3891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8077200" cy="4953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ИНФОРМАТИКА</a:t>
            </a:r>
          </a:p>
        </p:txBody>
      </p:sp>
      <p:sp>
        <p:nvSpPr>
          <p:cNvPr id="6861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8077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№5</a:t>
            </a:r>
          </a:p>
        </p:txBody>
      </p:sp>
      <p:pic>
        <p:nvPicPr>
          <p:cNvPr id="39939" name="Picture 3" descr="rebus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7772400" cy="3700463"/>
          </a:xfrm>
          <a:prstGeom prst="rect">
            <a:avLst/>
          </a:prstGeom>
          <a:noFill/>
        </p:spPr>
      </p:pic>
      <p:sp>
        <p:nvSpPr>
          <p:cNvPr id="3994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218</TotalTime>
  <Words>76</Words>
  <Application>Microsoft PowerPoint</Application>
  <PresentationFormat>Экран (4:3)</PresentationFormat>
  <Paragraphs>50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Wingdings</vt:lpstr>
      <vt:lpstr>Лучи</vt:lpstr>
      <vt:lpstr>Фотография Microsoft Photo Editor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61</cp:revision>
  <cp:lastPrinted>1601-01-01T00:00:00Z</cp:lastPrinted>
  <dcterms:created xsi:type="dcterms:W3CDTF">1601-01-01T00:00:00Z</dcterms:created>
  <dcterms:modified xsi:type="dcterms:W3CDTF">2018-01-14T14:42:49Z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