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7E14-AE77-4331-9749-886D153FEF4B}" type="datetimeFigureOut">
              <a:rPr lang="ru-RU" smtClean="0"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B1559-ECA3-44C2-AA1C-672D009049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70222_123916_whatsapp-image-2022-02-07-at-10235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36" y="692696"/>
            <a:ext cx="8352928" cy="52565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Анна</cp:lastModifiedBy>
  <cp:revision>1</cp:revision>
  <dcterms:created xsi:type="dcterms:W3CDTF">2022-02-25T11:46:04Z</dcterms:created>
  <dcterms:modified xsi:type="dcterms:W3CDTF">2022-02-25T11:46:36Z</dcterms:modified>
</cp:coreProperties>
</file>